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71" r:id="rId5"/>
    <p:sldId id="283" r:id="rId6"/>
    <p:sldId id="278" r:id="rId7"/>
    <p:sldId id="280" r:id="rId8"/>
    <p:sldId id="282" r:id="rId9"/>
    <p:sldId id="279" r:id="rId10"/>
    <p:sldId id="267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94660"/>
  </p:normalViewPr>
  <p:slideViewPr>
    <p:cSldViewPr>
      <p:cViewPr varScale="1">
        <p:scale>
          <a:sx n="85" d="100"/>
          <a:sy n="85" d="100"/>
        </p:scale>
        <p:origin x="422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413">
              <a:schemeClr val="tx2"/>
            </a:gs>
            <a:gs pos="18000">
              <a:schemeClr val="tx2"/>
            </a:gs>
            <a:gs pos="2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0U6ZiCTpXw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s://www.youtube.com/watch?v=4h6RxKGDe6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J6KrRDSgNr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125288" y="25819"/>
            <a:ext cx="121920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Netherlands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1848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Afbeeldingsresultaat voor europa 18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2204864"/>
            <a:ext cx="864096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125516" y="1964757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Sticks?</a:t>
            </a:r>
          </a:p>
          <a:p>
            <a:pPr>
              <a:buNone/>
            </a:pPr>
            <a:endParaRPr lang="nl-N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Next 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week: 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The Rise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Socialism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34" y="0"/>
            <a:ext cx="8229600" cy="1143000"/>
          </a:xfrm>
        </p:spPr>
        <p:txBody>
          <a:bodyPr/>
          <a:lstStyle/>
          <a:p>
            <a:pPr algn="l"/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Plan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Lesson</a:t>
            </a:r>
            <a:r>
              <a:rPr lang="nl-NL" b="1" i="1" dirty="0" smtClean="0">
                <a:solidFill>
                  <a:schemeClr val="bg1"/>
                </a:solidFill>
              </a:rPr>
              <a:t> </a:t>
            </a:r>
            <a:r>
              <a:rPr lang="nl-NL" b="1" i="1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Europe </a:t>
            </a:r>
            <a:r>
              <a:rPr lang="nl-NL" dirty="0" err="1" smtClean="0">
                <a:solidFill>
                  <a:schemeClr val="bg1"/>
                </a:solidFill>
              </a:rPr>
              <a:t>after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Constitution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502922"/>
            <a:ext cx="3219450" cy="17430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855640" y="1700808"/>
            <a:ext cx="62281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Welcome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Magister</a:t>
            </a:r>
          </a:p>
          <a:p>
            <a:r>
              <a:rPr lang="nl-NL" b="1" i="1" dirty="0" err="1">
                <a:solidFill>
                  <a:schemeClr val="accent3">
                    <a:lumMod val="50000"/>
                  </a:schemeClr>
                </a:solidFill>
              </a:rPr>
              <a:t>Lesson</a:t>
            </a:r>
            <a:r>
              <a:rPr lang="nl-NL" b="1" i="1" dirty="0">
                <a:solidFill>
                  <a:schemeClr val="accent3">
                    <a:lumMod val="50000"/>
                  </a:schemeClr>
                </a:solidFill>
              </a:rPr>
              <a:t> plan</a:t>
            </a:r>
          </a:p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today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Europe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Napoleon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Constitution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1848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644" y="448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4000" dirty="0" err="1">
                <a:solidFill>
                  <a:schemeClr val="bg1"/>
                </a:solidFill>
              </a:rPr>
              <a:t>Lesson</a:t>
            </a:r>
            <a:r>
              <a:rPr lang="nl-NL" sz="4000" dirty="0">
                <a:solidFill>
                  <a:schemeClr val="bg1"/>
                </a:solidFill>
              </a:rPr>
              <a:t> Goals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99656" y="2420888"/>
            <a:ext cx="8367360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Wich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political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changes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occurred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Netherlands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1848?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853" y="0"/>
            <a:ext cx="2097147" cy="18192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>
                <a:solidFill>
                  <a:schemeClr val="bg1"/>
                </a:solidFill>
              </a:rPr>
              <a:t>The </a:t>
            </a:r>
            <a:r>
              <a:rPr lang="nl-NL" b="1" i="1" dirty="0" smtClean="0">
                <a:solidFill>
                  <a:schemeClr val="bg1"/>
                </a:solidFill>
              </a:rPr>
              <a:t>Question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Europe </a:t>
            </a:r>
            <a:r>
              <a:rPr lang="nl-NL" dirty="0" err="1" smtClean="0">
                <a:solidFill>
                  <a:schemeClr val="bg1"/>
                </a:solidFill>
              </a:rPr>
              <a:t>after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mighy</a:t>
            </a:r>
            <a:r>
              <a:rPr lang="nl-NL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47667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Europe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after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Napoleon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711624" y="1700808"/>
            <a:ext cx="94803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situation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Netherlands: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1652-1654 First English War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1657-1660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Swedish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War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1665-1667 Second English War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1672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Year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of disasters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1672-1674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Third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English War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1672-1678 French War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1701-1714 Spanish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Succession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War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Wars are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expensive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…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Province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Holland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paid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80%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it’s</a:t>
            </a:r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income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rent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1795</a:t>
            </a: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smtClean="0">
                <a:solidFill>
                  <a:schemeClr val="bg1"/>
                </a:solidFill>
              </a:rPr>
              <a:t>Question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Europe </a:t>
            </a:r>
            <a:r>
              <a:rPr lang="nl-NL" b="1" i="1" dirty="0" err="1" smtClean="0">
                <a:solidFill>
                  <a:schemeClr val="bg1"/>
                </a:solidFill>
              </a:rPr>
              <a:t>after</a:t>
            </a:r>
            <a:endParaRPr lang="nl-NL" b="1" i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Constitution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2052" name="Picture 4" descr="De Zilvervloot valt in Brits-Staatse handen na de Slag bij Vi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680" y="3140968"/>
            <a:ext cx="4920811" cy="360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e Slag bij Ter Heijde, door Jan Abrahamsz. van Beerstrat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680" y="1196752"/>
            <a:ext cx="4636096" cy="289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54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47667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Europe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after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Napoleon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711624" y="1700808"/>
            <a:ext cx="9480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1672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Dutch Golden Age has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ended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fourth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English war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obvious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Netherlands power was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reduced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that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a second class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nation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French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comes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Napoleon;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Napoleon was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defeated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in 1815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Europe was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devided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again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Congress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Vienna</a:t>
            </a: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smtClean="0">
                <a:solidFill>
                  <a:schemeClr val="bg1"/>
                </a:solidFill>
              </a:rPr>
              <a:t>Question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Europe </a:t>
            </a:r>
            <a:r>
              <a:rPr lang="nl-NL" b="1" i="1" dirty="0" err="1" smtClean="0">
                <a:solidFill>
                  <a:schemeClr val="bg1"/>
                </a:solidFill>
              </a:rPr>
              <a:t>after</a:t>
            </a:r>
            <a:endParaRPr lang="nl-NL" b="1" i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Constitution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8" name="Picture 2" descr="Afbeeldingsresultaat voor europa 18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332" y="1364042"/>
            <a:ext cx="864096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ctieknop: Film 1">
            <a:hlinkClick r:id="rId3" highlightClick="1"/>
          </p:cNvPr>
          <p:cNvSpPr/>
          <p:nvPr/>
        </p:nvSpPr>
        <p:spPr>
          <a:xfrm>
            <a:off x="839416" y="5157192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4770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116632"/>
            <a:ext cx="900100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Constitution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of 1848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Europe </a:t>
            </a:r>
            <a:r>
              <a:rPr lang="nl-NL" dirty="0" err="1" smtClean="0">
                <a:solidFill>
                  <a:schemeClr val="bg1"/>
                </a:solidFill>
              </a:rPr>
              <a:t>after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Constitution</a:t>
            </a:r>
            <a:endParaRPr lang="nl-NL" b="1" i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2903199" y="1616513"/>
            <a:ext cx="916946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The Netherlands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under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King William 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Wealthy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men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could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choose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>
                <a:solidFill>
                  <a:schemeClr val="accent3">
                    <a:lumMod val="50000"/>
                  </a:schemeClr>
                </a:solidFill>
              </a:rPr>
              <a:t>P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rovincial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States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who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would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choose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representatives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Upper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House 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(Tweede Kamer);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Lower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House 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(Eerste Kamer) was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added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Belgium (King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decided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who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got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in);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The King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also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elected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ministers;</a:t>
            </a:r>
          </a:p>
          <a:p>
            <a:endParaRPr lang="nl-NL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It looks like a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democracy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but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it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isn’t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Whenever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Parliament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decided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something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different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King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would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send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them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home.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But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ideas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French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didn’t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die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Napoleon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Liberalism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-&gt;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Capitalism</a:t>
            </a:r>
            <a:endParaRPr lang="nl-NL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Make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+- 5 minutes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Finished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? Start reading -&gt; pages 89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90 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Quietly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!)</a:t>
            </a:r>
            <a:endParaRPr lang="nl-NL" sz="20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Actieknop: Film 2">
            <a:hlinkClick r:id="rId2" highlightClick="1"/>
          </p:cNvPr>
          <p:cNvSpPr/>
          <p:nvPr/>
        </p:nvSpPr>
        <p:spPr>
          <a:xfrm>
            <a:off x="767408" y="5229200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78890"/>
            <a:ext cx="4829423" cy="675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63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-130149"/>
            <a:ext cx="900100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Constitution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of 1848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Europe </a:t>
            </a:r>
            <a:r>
              <a:rPr lang="nl-NL" dirty="0" err="1" smtClean="0">
                <a:solidFill>
                  <a:schemeClr val="bg1"/>
                </a:solidFill>
              </a:rPr>
              <a:t>after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Constitution</a:t>
            </a:r>
            <a:endParaRPr lang="nl-NL" b="1" i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Actieknop: Film 2">
            <a:hlinkClick r:id="rId2" highlightClick="1"/>
          </p:cNvPr>
          <p:cNvSpPr/>
          <p:nvPr/>
        </p:nvSpPr>
        <p:spPr>
          <a:xfrm>
            <a:off x="767408" y="5229200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2946498" y="1409331"/>
            <a:ext cx="91694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Revolutions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of 1848: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Liberals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gain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more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influence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a second wave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revolutions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flood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through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Europe.</a:t>
            </a:r>
            <a:endParaRPr lang="nl-NL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King William II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decided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save his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own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skin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lets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Johan Rudolph Thorbecke (Leader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Liberals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write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down a new system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Every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four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years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elections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Lower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House (Tweede Kamer);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Every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four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years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indirect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elections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Upper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Houser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(Eerste Kamer);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Only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rich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men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could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vote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Lower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Upper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House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checked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ministers;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Ministers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responsible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own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policies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New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p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lans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needed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appovement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from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parliament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This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is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called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Limited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Suffrage</a:t>
            </a:r>
            <a:endParaRPr lang="nl-N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" name="Picture 2" descr="https://upload.wikimedia.org/wikipedia/commons/d/d4/Johan_Rudolf_Thorbeck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738" y="4362766"/>
            <a:ext cx="16668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beeldingsresultaat voor koning willem I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75" y="4397724"/>
            <a:ext cx="4195155" cy="230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96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11663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Notes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Europe </a:t>
            </a:r>
            <a:r>
              <a:rPr lang="nl-NL" dirty="0" err="1" smtClean="0">
                <a:solidFill>
                  <a:schemeClr val="bg1"/>
                </a:solidFill>
              </a:rPr>
              <a:t>after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Constitution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Recap</a:t>
            </a:r>
            <a:r>
              <a:rPr lang="nl-NL" b="1" i="1" dirty="0" smtClean="0">
                <a:solidFill>
                  <a:schemeClr val="bg1"/>
                </a:solidFill>
              </a:rPr>
              <a:t> (</a:t>
            </a:r>
            <a:r>
              <a:rPr lang="nl-NL" b="1" i="1" dirty="0" err="1" smtClean="0">
                <a:solidFill>
                  <a:schemeClr val="bg1"/>
                </a:solidFill>
              </a:rPr>
              <a:t>Notes</a:t>
            </a:r>
            <a:r>
              <a:rPr lang="nl-NL" b="1" i="1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2855640" y="1052736"/>
            <a:ext cx="9217024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Wich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political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changes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occurred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Netherlands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1848?</a:t>
            </a:r>
          </a:p>
          <a:p>
            <a:pPr marL="0" indent="0">
              <a:buNone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new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Liberal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Revolutions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throughout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Europe (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starting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France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again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) King William II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decided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let Johan Rudolph Thorbecke (Leader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liberals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write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a new system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. The most important changes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Every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four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years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elections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Lower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House (Tweede Kamer);</a:t>
            </a:r>
          </a:p>
          <a:p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Every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four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years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indirect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elections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Upper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Houser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(Eerste Kamer);</a:t>
            </a:r>
          </a:p>
          <a:p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Only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rich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men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could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vote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Lower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Upper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House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checked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ministers;</a:t>
            </a:r>
          </a:p>
          <a:p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Ministers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responsible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own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policies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New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plans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needed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appovement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from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parliament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0" indent="0">
              <a:buNone/>
            </a:pP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45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11663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Europe </a:t>
            </a:r>
            <a:r>
              <a:rPr lang="nl-NL" dirty="0" err="1" smtClean="0">
                <a:solidFill>
                  <a:schemeClr val="bg1"/>
                </a:solidFill>
              </a:rPr>
              <a:t>after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Constitution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Homework</a:t>
            </a:r>
            <a:endParaRPr lang="nl-NL" b="1" i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215680" y="2852936"/>
            <a:ext cx="9480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</a:rPr>
              <a:t>Learn 4.3 and make 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questions 1 until 7</a:t>
            </a:r>
            <a:endParaRPr lang="nl-NL" sz="20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96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</TotalTime>
  <Words>620</Words>
  <Application>Microsoft Office PowerPoint</Application>
  <PresentationFormat>Breedbeeld</PresentationFormat>
  <Paragraphs>140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Office-thema</vt:lpstr>
      <vt:lpstr>The Netherlands after 1848</vt:lpstr>
      <vt:lpstr>Lesson Plan</vt:lpstr>
      <vt:lpstr>Lesson Goals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Ending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century of great change</dc:title>
  <dc:creator>Monique</dc:creator>
  <cp:lastModifiedBy>Paul de Haan</cp:lastModifiedBy>
  <cp:revision>148</cp:revision>
  <dcterms:created xsi:type="dcterms:W3CDTF">2016-08-23T07:40:09Z</dcterms:created>
  <dcterms:modified xsi:type="dcterms:W3CDTF">2019-08-05T17:57:03Z</dcterms:modified>
</cp:coreProperties>
</file>